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57" r:id="rId4"/>
    <p:sldId id="261" r:id="rId5"/>
    <p:sldId id="258" r:id="rId6"/>
    <p:sldId id="262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167" autoAdjust="0"/>
  </p:normalViewPr>
  <p:slideViewPr>
    <p:cSldViewPr>
      <p:cViewPr varScale="1">
        <p:scale>
          <a:sx n="69" d="100"/>
          <a:sy n="69" d="100"/>
        </p:scale>
        <p:origin x="408" y="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C7DB39A-EEA3-4096-932F-B835BFF8B7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7619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F431E909-EB07-44C0-AA13-5239497779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0411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DD96A35-309F-4C46-A075-F5EDD3EBDAA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CD815E8-952A-42FC-AAAD-656B345592B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8F9E38C-3E69-42E5-9CEF-4DCCB366B21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6ED3FF0-E7A4-41AE-876D-DCFBD7C8506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FFF3CE8-1CCA-481C-8B1E-35F55FF64C4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447BCA-385D-415B-A7BC-6A83F155A28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514976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9780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1"/>
            <a:ext cx="9144000" cy="684076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H011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仰看穹蒼浩大無窮</a:t>
            </a:r>
            <a:r>
              <a:rPr lang="zh-TW" altLang="en-US" sz="2600" b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THE SPACIOUS FIRMAMENT ON HIGH (1/3)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仰看穹蒼，浩大無窮，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spacious firmament on high,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蔚藍、深邃，沒有止境；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With all the blue ethereal sky,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其中千萬星光閃爍，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spangled heavens, a shining frame,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共同宣告神的創作。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Their great original proclaim.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307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H011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不息太陽日日奔馳，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unwearied sun, from day to day,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將主創造大能顯示，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Does his Creator’s power display;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普照天下一切受造，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publishes to every land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說明全能手段奇妙。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work of an almighty hand.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513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H011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夕陽西下，夜色來襲，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Soon as the evening shades prevail,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明月溫柔靜照大地；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moon takes up the wondrous tale;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長夜漫漫，一再自述：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nightly to the listening earth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當初主怎將它造出。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Repeats the story of her birth;</a:t>
            </a:r>
          </a:p>
          <a:p>
            <a:pPr eaLnBrk="1" hangingPunct="1"/>
            <a:endParaRPr lang="en-US" altLang="zh-TW" sz="2800" dirty="0"/>
          </a:p>
          <a:p>
            <a:pPr algn="ctr" eaLnBrk="1" hangingPunct="1"/>
            <a:endParaRPr lang="en-US" altLang="zh-TW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307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H011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四圍星辰發光如熾，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While all the stars that round her burn,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一一述說自己故事，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all the planets in their turn,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一面運行，一面傳揚，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Confirm the tidings as they roll,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信息傳遍地極、四方。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spread the truth from pole to pole.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71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H011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雖然星辰奔馳夜空，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What though in solemn silence all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莊嚴靜默，來復運行；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Move round the dark terrestrial ball?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僅依軌道發出光明，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What though no real voice nor sound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無言無語，無聲可聽；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Amid the radiant orbs be found?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347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H011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但在智者耳中常聞  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In reason’s ear they all rejoice,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它們發出榮耀聲音，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utter forth a glorious voice,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一面照耀，一面稱頌：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Forever singing as they shine,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“造我的手何其神聖！”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“The hand that made us is divine.”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535</TotalTime>
  <Words>373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H011  仰看穹蒼浩大無窮  THE SPACIOUS FIRMAMENT ON HIGH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H011 仰看穹蒼浩大無窮 THE SPACIOUS FIRMAMENT ON HIGH</dc:title>
  <dc:subject>Hymnary 聖徒詩歌</dc:subject>
  <dc:creator>Joseph Addison</dc:creator>
  <cp:lastModifiedBy>Timothy Liang</cp:lastModifiedBy>
  <cp:revision>55</cp:revision>
  <dcterms:created xsi:type="dcterms:W3CDTF">2001-04-19T19:07:54Z</dcterms:created>
  <dcterms:modified xsi:type="dcterms:W3CDTF">2017-07-31T22:32:23Z</dcterms:modified>
</cp:coreProperties>
</file>